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7" r:id="rId3"/>
    <p:sldId id="278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2FF33-BEBB-4B37-ABA5-DC7EF0A250EA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1D831-45D0-4278-ACEC-90C72DC89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90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D0819A0-38A0-4053-90A4-140A70B6EC1B}" type="datetimeFigureOut">
              <a:rPr lang="hu-HU" smtClean="0"/>
              <a:t>2016.08.28.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FD5D9E2-9D09-415D-9023-D7FD7D1AA45E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2018655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Oxford</a:t>
            </a:r>
            <a:br>
              <a:rPr lang="hu-HU" b="1" dirty="0" smtClean="0"/>
            </a:br>
            <a:r>
              <a:rPr lang="hu-HU" b="1" dirty="0" smtClean="0"/>
              <a:t>2016. július 4 – július 15.</a:t>
            </a:r>
            <a:br>
              <a:rPr lang="hu-HU" b="1" dirty="0" smtClean="0"/>
            </a:br>
            <a:r>
              <a:rPr lang="hu-HU" b="1" dirty="0" err="1" smtClean="0"/>
              <a:t>Creative</a:t>
            </a:r>
            <a:r>
              <a:rPr lang="hu-HU" b="1" dirty="0" smtClean="0"/>
              <a:t> </a:t>
            </a:r>
            <a:r>
              <a:rPr lang="hu-HU" b="1" dirty="0" err="1" smtClean="0"/>
              <a:t>teaching</a:t>
            </a:r>
            <a:r>
              <a:rPr lang="hu-HU" b="1" dirty="0" smtClean="0"/>
              <a:t> and </a:t>
            </a:r>
            <a:r>
              <a:rPr lang="hu-HU" b="1" dirty="0" err="1" smtClean="0"/>
              <a:t>methodology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008" y="70338"/>
            <a:ext cx="9252520" cy="491079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94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Udvari mozgásos játéklehetőség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0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Tablet</a:t>
            </a:r>
            <a:r>
              <a:rPr lang="hu-HU" dirty="0" smtClean="0"/>
              <a:t> a legkisebbeknek 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69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osztályterem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22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4665"/>
            <a:ext cx="6096000" cy="3938736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240" y="4437112"/>
            <a:ext cx="7543800" cy="1354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Interaktív tábla minden teremben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08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082">
            <a:off x="2133600" y="685801"/>
            <a:ext cx="6096000" cy="3657599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Olvasni kell mindennap – olvasmányok képesség szerinti bontásban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17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udvari pihenő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55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29600" cy="17781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Ha sokat és hatékonyan tanulsz ide is eljuthatsz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367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lelkes diák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4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csoport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53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7827" y="1690885"/>
            <a:ext cx="4885666" cy="447346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Iskola-</a:t>
            </a:r>
            <a:br>
              <a:rPr lang="hu-HU" smtClean="0"/>
            </a:br>
            <a:r>
              <a:rPr lang="hu-HU" smtClean="0"/>
              <a:t>látogatás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27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Főbb értékeink- Mik a közös nemzeti értékeink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75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5. Évfolyam – nyári tanrend –téma: az ókori görögök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81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Egyik ötödik osztály órarendje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69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240" y="4903595"/>
            <a:ext cx="7543800" cy="159768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Kiemelten figyelnek a biztonságos internet használatra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88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Szabálykövetés és piktogramok mindenhol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2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88</TotalTime>
  <Words>74</Words>
  <Application>Microsoft Office PowerPoint</Application>
  <PresentationFormat>Diavetítés a képernyőre (4:3 oldalarány)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Elemi</vt:lpstr>
      <vt:lpstr>Oxford 2016. július 4 – július 15. Creative teaching and methodology</vt:lpstr>
      <vt:lpstr>A lelkes diák</vt:lpstr>
      <vt:lpstr>A csoport</vt:lpstr>
      <vt:lpstr>Iskola- látogatás</vt:lpstr>
      <vt:lpstr>Főbb értékeink- Mik a közös nemzeti értékeink</vt:lpstr>
      <vt:lpstr>5. Évfolyam – nyári tanrend –téma: az ókori görögök</vt:lpstr>
      <vt:lpstr>Egyik ötödik osztály órarendje</vt:lpstr>
      <vt:lpstr>Kiemelten figyelnek a biztonságos internet használatra</vt:lpstr>
      <vt:lpstr>Szabálykövetés és piktogramok mindenhol</vt:lpstr>
      <vt:lpstr>Udvari mozgásos játéklehetőség</vt:lpstr>
      <vt:lpstr>Tablet a legkisebbeknek is</vt:lpstr>
      <vt:lpstr>Egy osztályterem</vt:lpstr>
      <vt:lpstr>Interaktív tábla minden teremben</vt:lpstr>
      <vt:lpstr>Olvasni kell mindennap – olvasmányok képesség szerinti bontásban</vt:lpstr>
      <vt:lpstr>Az udvari pihenő</vt:lpstr>
      <vt:lpstr>Ha sokat és hatékonyan tanulsz ide is eljuthatsz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2016. július 4 – július 15. Creative teaching and methodology</dc:title>
  <dc:creator>Gyöngyvér</dc:creator>
  <cp:lastModifiedBy>Gyöngyvér</cp:lastModifiedBy>
  <cp:revision>7</cp:revision>
  <dcterms:created xsi:type="dcterms:W3CDTF">2016-08-28T13:06:50Z</dcterms:created>
  <dcterms:modified xsi:type="dcterms:W3CDTF">2016-08-28T14:35:10Z</dcterms:modified>
</cp:coreProperties>
</file>