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7" r:id="rId10"/>
    <p:sldId id="266" r:id="rId11"/>
    <p:sldId id="265" r:id="rId12"/>
    <p:sldId id="268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F62D-6A61-4445-95D7-4B223CA4B89A}" type="datetimeFigureOut">
              <a:rPr lang="hu-HU" smtClean="0"/>
              <a:t>2017.04.09.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4631-3CAA-4B62-8528-253190CBEF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825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F62D-6A61-4445-95D7-4B223CA4B89A}" type="datetimeFigureOut">
              <a:rPr lang="hu-HU" smtClean="0"/>
              <a:t>2017.04.09.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4631-3CAA-4B62-8528-253190CBEF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748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F62D-6A61-4445-95D7-4B223CA4B89A}" type="datetimeFigureOut">
              <a:rPr lang="hu-HU" smtClean="0"/>
              <a:t>2017.04.09.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4631-3CAA-4B62-8528-253190CBEF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150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F62D-6A61-4445-95D7-4B223CA4B89A}" type="datetimeFigureOut">
              <a:rPr lang="hu-HU" smtClean="0"/>
              <a:t>2017.04.09.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4631-3CAA-4B62-8528-253190CBEF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21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F62D-6A61-4445-95D7-4B223CA4B89A}" type="datetimeFigureOut">
              <a:rPr lang="hu-HU" smtClean="0"/>
              <a:t>2017.04.09.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4631-3CAA-4B62-8528-253190CBEF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222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F62D-6A61-4445-95D7-4B223CA4B89A}" type="datetimeFigureOut">
              <a:rPr lang="hu-HU" smtClean="0"/>
              <a:t>2017.04.09.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4631-3CAA-4B62-8528-253190CBEF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23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F62D-6A61-4445-95D7-4B223CA4B89A}" type="datetimeFigureOut">
              <a:rPr lang="hu-HU" smtClean="0"/>
              <a:t>2017.04.09.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4631-3CAA-4B62-8528-253190CBEF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618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F62D-6A61-4445-95D7-4B223CA4B89A}" type="datetimeFigureOut">
              <a:rPr lang="hu-HU" smtClean="0"/>
              <a:t>2017.04.09.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4631-3CAA-4B62-8528-253190CBEF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2859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F62D-6A61-4445-95D7-4B223CA4B89A}" type="datetimeFigureOut">
              <a:rPr lang="hu-HU" smtClean="0"/>
              <a:t>2017.04.09.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4631-3CAA-4B62-8528-253190CBEF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240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F62D-6A61-4445-95D7-4B223CA4B89A}" type="datetimeFigureOut">
              <a:rPr lang="hu-HU" smtClean="0"/>
              <a:t>2017.04.09.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4631-3CAA-4B62-8528-253190CBEF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175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F62D-6A61-4445-95D7-4B223CA4B89A}" type="datetimeFigureOut">
              <a:rPr lang="hu-HU" smtClean="0"/>
              <a:t>2017.04.09.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4631-3CAA-4B62-8528-253190CBEF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98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3F62D-6A61-4445-95D7-4B223CA4B89A}" type="datetimeFigureOut">
              <a:rPr lang="hu-HU" smtClean="0"/>
              <a:t>2017.04.09.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44631-3CAA-4B62-8528-253190CBEF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309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88640"/>
            <a:ext cx="8964488" cy="4968552"/>
          </a:xfrm>
        </p:spPr>
        <p:txBody>
          <a:bodyPr>
            <a:normAutofit/>
          </a:bodyPr>
          <a:lstStyle/>
          <a:p>
            <a:r>
              <a:rPr lang="hu-HU" b="1" dirty="0" err="1" smtClean="0"/>
              <a:t>Pilgrims</a:t>
            </a:r>
            <a:r>
              <a:rPr lang="hu-HU" b="1" dirty="0" smtClean="0"/>
              <a:t> </a:t>
            </a:r>
            <a:r>
              <a:rPr lang="hu-HU" b="1" dirty="0" err="1"/>
              <a:t>Teacher</a:t>
            </a:r>
            <a:r>
              <a:rPr lang="hu-HU" b="1" dirty="0"/>
              <a:t> </a:t>
            </a:r>
            <a:r>
              <a:rPr lang="hu-HU" b="1" dirty="0" err="1" smtClean="0"/>
              <a:t>Training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 </a:t>
            </a:r>
            <a:r>
              <a:rPr lang="hu-HU" b="1" dirty="0" err="1" smtClean="0"/>
              <a:t>Special</a:t>
            </a:r>
            <a:r>
              <a:rPr lang="hu-HU" b="1" dirty="0" smtClean="0"/>
              <a:t> </a:t>
            </a:r>
            <a:r>
              <a:rPr lang="hu-HU" b="1" dirty="0" err="1"/>
              <a:t>Needs</a:t>
            </a:r>
            <a:r>
              <a:rPr lang="hu-HU" b="1" dirty="0"/>
              <a:t> and </a:t>
            </a:r>
            <a:r>
              <a:rPr lang="hu-HU" b="1" dirty="0" err="1" smtClean="0"/>
              <a:t>Inclusive</a:t>
            </a:r>
            <a:r>
              <a:rPr lang="hu-HU" b="1" dirty="0" smtClean="0"/>
              <a:t> </a:t>
            </a:r>
            <a:r>
              <a:rPr lang="hu-HU" b="1" dirty="0" err="1" smtClean="0"/>
              <a:t>Learning</a:t>
            </a:r>
            <a:r>
              <a:rPr lang="hu-HU" b="1" dirty="0" smtClean="0"/>
              <a:t> </a:t>
            </a: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dirty="0" smtClean="0"/>
              <a:t>			</a:t>
            </a:r>
            <a:r>
              <a:rPr lang="hu-HU" sz="4000" dirty="0" smtClean="0"/>
              <a:t>2016. aug. 1-12.   </a:t>
            </a:r>
            <a:br>
              <a:rPr lang="hu-HU" sz="4000" dirty="0" smtClean="0"/>
            </a:br>
            <a:r>
              <a:rPr lang="hu-HU" sz="4000" dirty="0" smtClean="0"/>
              <a:t>			Canterbury</a:t>
            </a:r>
            <a:endParaRPr lang="hu-HU" sz="4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635896" y="5733256"/>
            <a:ext cx="5176664" cy="888504"/>
          </a:xfrm>
        </p:spPr>
        <p:txBody>
          <a:bodyPr/>
          <a:lstStyle/>
          <a:p>
            <a:r>
              <a:rPr lang="hu-HU" dirty="0" smtClean="0"/>
              <a:t>Készítette: Németh Ágnes</a:t>
            </a:r>
            <a:endParaRPr lang="hu-HU" dirty="0"/>
          </a:p>
        </p:txBody>
      </p:sp>
      <p:pic>
        <p:nvPicPr>
          <p:cNvPr id="4" name="Kép 3" descr="D:\Ági docs\2016_17\Erasmus+\Képek\IMG_25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5565" y="3100939"/>
            <a:ext cx="3664358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564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D:\Ági docs\2016_17\Erasmus+\Képek\IMG_255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1581" y="-135397"/>
            <a:ext cx="2952327" cy="3744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D:\Ági docs\2016_17\Erasmus+\Képek\IMG_256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4104456" cy="3113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D:\Ági docs\2016_17\Erasmus+\Képek\IMG_286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77059" y="2255788"/>
            <a:ext cx="4841221" cy="3587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588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:\Ági docs\2016_17\Erasmus+\Képek\IMG_25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392488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D:\Ági docs\2016_17\Erasmus+\Képek\IMG_25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48880"/>
            <a:ext cx="5600700" cy="4184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zövegdoboz 3"/>
          <p:cNvSpPr txBox="1"/>
          <p:nvPr/>
        </p:nvSpPr>
        <p:spPr>
          <a:xfrm>
            <a:off x="4878533" y="881717"/>
            <a:ext cx="4232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 híres </a:t>
            </a:r>
            <a:r>
              <a:rPr lang="hu-HU" sz="2800" dirty="0" err="1" smtClean="0"/>
              <a:t>Marlowe</a:t>
            </a:r>
            <a:r>
              <a:rPr lang="hu-HU" sz="2800" dirty="0" smtClean="0"/>
              <a:t> </a:t>
            </a:r>
            <a:r>
              <a:rPr lang="hu-HU" sz="2800" dirty="0" err="1" smtClean="0"/>
              <a:t>Theatre</a:t>
            </a:r>
            <a:r>
              <a:rPr lang="hu-HU" sz="2800" dirty="0" smtClean="0"/>
              <a:t> és a környező park</a:t>
            </a:r>
          </a:p>
        </p:txBody>
      </p:sp>
      <p:pic>
        <p:nvPicPr>
          <p:cNvPr id="5" name="Kép 4" descr="D:\Ági docs\2016_17\Erasmus+\Képek\IMG_25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470" y="3653618"/>
            <a:ext cx="3175903" cy="25826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86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sz="8000" dirty="0"/>
              <a:t>„</a:t>
            </a:r>
            <a:r>
              <a:rPr lang="hu-HU" sz="8000" dirty="0" err="1"/>
              <a:t>We</a:t>
            </a:r>
            <a:r>
              <a:rPr lang="hu-HU" sz="8000" dirty="0"/>
              <a:t> </a:t>
            </a:r>
            <a:r>
              <a:rPr lang="hu-HU" sz="8000" dirty="0" err="1"/>
              <a:t>do</a:t>
            </a:r>
            <a:r>
              <a:rPr lang="hu-HU" sz="8000" dirty="0"/>
              <a:t> </a:t>
            </a:r>
            <a:r>
              <a:rPr lang="hu-HU" sz="8000" dirty="0" err="1"/>
              <a:t>not</a:t>
            </a:r>
            <a:r>
              <a:rPr lang="hu-HU" sz="8000" dirty="0"/>
              <a:t> </a:t>
            </a:r>
            <a:r>
              <a:rPr lang="hu-HU" sz="8000" dirty="0" err="1"/>
              <a:t>teach</a:t>
            </a:r>
            <a:r>
              <a:rPr lang="hu-HU" sz="8000" dirty="0"/>
              <a:t> </a:t>
            </a:r>
            <a:r>
              <a:rPr lang="hu-HU" sz="8000" dirty="0" err="1"/>
              <a:t>plans</a:t>
            </a:r>
            <a:r>
              <a:rPr lang="hu-HU" sz="8000" dirty="0"/>
              <a:t>, </a:t>
            </a:r>
            <a:r>
              <a:rPr lang="hu-HU" sz="8000" dirty="0" err="1"/>
              <a:t>we</a:t>
            </a:r>
            <a:r>
              <a:rPr lang="hu-HU" sz="8000" dirty="0"/>
              <a:t> </a:t>
            </a:r>
            <a:r>
              <a:rPr lang="hu-HU" sz="8000" dirty="0" err="1"/>
              <a:t>teach</a:t>
            </a:r>
            <a:r>
              <a:rPr lang="hu-HU" sz="8000" dirty="0"/>
              <a:t> </a:t>
            </a:r>
            <a:r>
              <a:rPr lang="hu-HU" sz="8000" dirty="0" err="1"/>
              <a:t>people</a:t>
            </a:r>
            <a:r>
              <a:rPr lang="hu-HU" sz="8000" dirty="0"/>
              <a:t>.”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556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fogadó intézmény</a:t>
            </a:r>
            <a:endParaRPr lang="hu-HU" dirty="0"/>
          </a:p>
        </p:txBody>
      </p:sp>
      <p:pic>
        <p:nvPicPr>
          <p:cNvPr id="4" name="Tartalom helye 3" descr="D:\Ági docs\2016_17\Erasmus+\Képek\IMG_249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9"/>
            <a:ext cx="4176464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D:\Ági docs\2016_17\Erasmus+\Képek\IMG_25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4457328" cy="2805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10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kurzuson való részvételem céljai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bepillantás az </a:t>
            </a:r>
            <a:r>
              <a:rPr lang="hu-HU" dirty="0"/>
              <a:t>angolszász oktatási </a:t>
            </a:r>
            <a:r>
              <a:rPr lang="hu-HU" dirty="0" smtClean="0"/>
              <a:t>rendszerbe</a:t>
            </a:r>
          </a:p>
          <a:p>
            <a:r>
              <a:rPr lang="hu-HU" dirty="0" smtClean="0"/>
              <a:t>az </a:t>
            </a:r>
            <a:r>
              <a:rPr lang="hu-HU" dirty="0"/>
              <a:t>inkluzív nevelés és oktatás elméleti </a:t>
            </a:r>
            <a:r>
              <a:rPr lang="hu-HU" dirty="0" err="1" smtClean="0"/>
              <a:t>hátte-</a:t>
            </a:r>
            <a:endParaRPr lang="hu-HU" dirty="0" smtClean="0"/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rének megismerése</a:t>
            </a:r>
          </a:p>
          <a:p>
            <a:r>
              <a:rPr lang="hu-HU" dirty="0" smtClean="0"/>
              <a:t>módszertani ismereteim bővítése </a:t>
            </a:r>
            <a:r>
              <a:rPr lang="hu-HU" dirty="0"/>
              <a:t>a tanulási </a:t>
            </a:r>
            <a:r>
              <a:rPr lang="hu-HU" dirty="0" smtClean="0"/>
              <a:t>nehézségek </a:t>
            </a:r>
            <a:r>
              <a:rPr lang="hu-HU" dirty="0"/>
              <a:t>és a sajátos nevelési </a:t>
            </a:r>
            <a:r>
              <a:rPr lang="hu-HU" dirty="0" smtClean="0"/>
              <a:t>igények területein (</a:t>
            </a:r>
            <a:r>
              <a:rPr lang="hu-HU" dirty="0" err="1" smtClean="0"/>
              <a:t>dyslexia</a:t>
            </a:r>
            <a:r>
              <a:rPr lang="hu-HU" dirty="0"/>
              <a:t>, </a:t>
            </a:r>
            <a:r>
              <a:rPr lang="hu-HU" dirty="0" err="1"/>
              <a:t>dyscalculia</a:t>
            </a:r>
            <a:r>
              <a:rPr lang="hu-HU" dirty="0"/>
              <a:t>, </a:t>
            </a:r>
            <a:r>
              <a:rPr lang="hu-HU" dirty="0" err="1"/>
              <a:t>dyspraxia</a:t>
            </a:r>
            <a:r>
              <a:rPr lang="hu-HU" dirty="0"/>
              <a:t>, ADHD, </a:t>
            </a:r>
            <a:r>
              <a:rPr lang="hu-HU" dirty="0" err="1"/>
              <a:t>Asperger</a:t>
            </a:r>
            <a:r>
              <a:rPr lang="hu-HU" dirty="0"/>
              <a:t> szindróma…) </a:t>
            </a:r>
            <a:endParaRPr lang="hu-HU" dirty="0" smtClean="0"/>
          </a:p>
          <a:p>
            <a:r>
              <a:rPr lang="hu-HU" dirty="0" smtClean="0"/>
              <a:t>fejlesztőpedagógus szemléletem tágítása, bővítésé</a:t>
            </a:r>
          </a:p>
          <a:p>
            <a:r>
              <a:rPr lang="hu-HU" dirty="0" smtClean="0"/>
              <a:t>angol nyelvtudásom fejlesztése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29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 tanfolyam előnyei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r>
              <a:rPr lang="hu-HU" dirty="0" smtClean="0"/>
              <a:t>Magas színvonalú elméleti képzés vendégelőadók  és  az egyes  területek szakértőinek bevonásával</a:t>
            </a:r>
          </a:p>
          <a:p>
            <a:r>
              <a:rPr lang="hu-HU" dirty="0" smtClean="0"/>
              <a:t>Gyakorlatorientált  kiscsoportos műhelymunka</a:t>
            </a:r>
          </a:p>
          <a:p>
            <a:r>
              <a:rPr lang="hu-HU" dirty="0" smtClean="0"/>
              <a:t>Tapasztalat-és véleménycsere</a:t>
            </a:r>
          </a:p>
          <a:p>
            <a:r>
              <a:rPr lang="hu-HU" dirty="0" smtClean="0"/>
              <a:t>Intenzív nyelvi  kommunikáció, fejlődés</a:t>
            </a:r>
          </a:p>
          <a:p>
            <a:r>
              <a:rPr lang="hu-HU" dirty="0" smtClean="0"/>
              <a:t>Változatos </a:t>
            </a:r>
            <a:r>
              <a:rPr lang="hu-HU" dirty="0"/>
              <a:t>fakultatív </a:t>
            </a:r>
            <a:r>
              <a:rPr lang="hu-HU" dirty="0" err="1" smtClean="0"/>
              <a:t>wokrshop-ok</a:t>
            </a:r>
            <a:endParaRPr lang="hu-HU" dirty="0" smtClean="0"/>
          </a:p>
          <a:p>
            <a:r>
              <a:rPr lang="hu-HU" dirty="0" smtClean="0"/>
              <a:t>Kulturális programok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329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Csoportunk</a:t>
            </a:r>
            <a:endParaRPr lang="hu-HU" dirty="0"/>
          </a:p>
        </p:txBody>
      </p:sp>
      <p:pic>
        <p:nvPicPr>
          <p:cNvPr id="4" name="Tartalom helye 3" descr="20160805_15093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912767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62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Játszva tanulunk</a:t>
            </a:r>
            <a:endParaRPr lang="hu-HU" dirty="0"/>
          </a:p>
        </p:txBody>
      </p:sp>
      <p:pic>
        <p:nvPicPr>
          <p:cNvPr id="4" name="Tartalom helye 3" descr="IMG_079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392488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IMG_073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3257550" cy="4333875"/>
          </a:xfrm>
          <a:prstGeom prst="rect">
            <a:avLst/>
          </a:prstGeom>
          <a:noFill/>
          <a:ln>
            <a:noFill/>
          </a:ln>
          <a:effectLst>
            <a:outerShdw dist="68392" dir="1308085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35004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D:\Ági docs\2016_17\Erasmus+\Képek\IMG_27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4526" y="1088741"/>
            <a:ext cx="5256586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Tartalom helye 4" descr="D:\Ági docs\2016_17\Erasmus+\Képek\IMG_2617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18656" y="1778088"/>
            <a:ext cx="5328594" cy="3877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96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és tanítunk</a:t>
            </a:r>
            <a:endParaRPr lang="hu-HU" dirty="0"/>
          </a:p>
        </p:txBody>
      </p:sp>
      <p:pic>
        <p:nvPicPr>
          <p:cNvPr id="4" name="Tartalom helye 3" descr="D:\Ági docs\2016_17\Erasmus+\Képek\IMG_282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47664" y="1484784"/>
            <a:ext cx="6059553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99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történelmi belváros</a:t>
            </a:r>
            <a:endParaRPr lang="hu-H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96855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 descr="D:\Ági docs\2016_17\Erasmus+\Képek\IMG_25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66868" y="2530076"/>
            <a:ext cx="4247337" cy="34528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zövegdoboz 3"/>
          <p:cNvSpPr txBox="1"/>
          <p:nvPr/>
        </p:nvSpPr>
        <p:spPr>
          <a:xfrm>
            <a:off x="395536" y="5733256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katedrális és a főkapuja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27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123</Words>
  <Application>Microsoft Office PowerPoint</Application>
  <PresentationFormat>Diavetítés a képernyőre (4:3 oldalarány)</PresentationFormat>
  <Paragraphs>24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Pilgrims Teacher Training  Special Needs and Inclusive Learning      2016. aug. 1-12.       Canterbury</vt:lpstr>
      <vt:lpstr>A fogadó intézmény</vt:lpstr>
      <vt:lpstr>A kurzuson való részvételem céljai</vt:lpstr>
      <vt:lpstr>A  tanfolyam előnyei</vt:lpstr>
      <vt:lpstr>Csoportunk</vt:lpstr>
      <vt:lpstr>Játszva tanulunk</vt:lpstr>
      <vt:lpstr>PowerPoint bemutató</vt:lpstr>
      <vt:lpstr>és tanítunk</vt:lpstr>
      <vt:lpstr>A történelmi belváros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Pilgrims Teacher Training   Special Needs and Inclusive Learning   2016. augusztus 1-12.    Canterbury</dc:title>
  <dc:creator>NAgi</dc:creator>
  <cp:lastModifiedBy>NAgi</cp:lastModifiedBy>
  <cp:revision>9</cp:revision>
  <dcterms:created xsi:type="dcterms:W3CDTF">2017-04-09T16:10:33Z</dcterms:created>
  <dcterms:modified xsi:type="dcterms:W3CDTF">2017-04-09T17:37:00Z</dcterms:modified>
</cp:coreProperties>
</file>