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69" r:id="rId15"/>
    <p:sldId id="270" r:id="rId16"/>
    <p:sldId id="271" r:id="rId17"/>
    <p:sldId id="272" r:id="rId18"/>
    <p:sldId id="276" r:id="rId19"/>
    <p:sldId id="273" r:id="rId20"/>
    <p:sldId id="274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3" r:id="rId46"/>
    <p:sldId id="301" r:id="rId47"/>
    <p:sldId id="302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Cím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16" name="Dátum hely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5916-9394-4E75-B0CF-3ADC486B923B}" type="datetimeFigureOut">
              <a:rPr lang="hu-HU" smtClean="0"/>
              <a:pPr/>
              <a:t>2017. 05. 23.</a:t>
            </a:fld>
            <a:endParaRPr lang="hu-HU"/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A7E273A-7A77-4119-B802-4CA214FB526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5916-9394-4E75-B0CF-3ADC486B923B}" type="datetimeFigureOut">
              <a:rPr lang="hu-HU" smtClean="0"/>
              <a:pPr/>
              <a:t>2017. 05. 23.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273A-7A77-4119-B802-4CA214FB526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5916-9394-4E75-B0CF-3ADC486B923B}" type="datetimeFigureOut">
              <a:rPr lang="hu-HU" smtClean="0"/>
              <a:pPr/>
              <a:t>2017. 05. 23.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273A-7A77-4119-B802-4CA214FB526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ím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7" name="Tartalom helye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5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5916-9394-4E75-B0CF-3ADC486B923B}" type="datetimeFigureOut">
              <a:rPr lang="hu-HU" smtClean="0"/>
              <a:pPr/>
              <a:t>2017. 05. 23.</a:t>
            </a:fld>
            <a:endParaRPr lang="hu-HU"/>
          </a:p>
        </p:txBody>
      </p:sp>
      <p:sp>
        <p:nvSpPr>
          <p:cNvPr id="19" name="Élőláb hely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u-HU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A7E273A-7A77-4119-B802-4CA214FB526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zöveg hely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9" name="Dátum hely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5916-9394-4E75-B0CF-3ADC486B923B}" type="datetimeFigureOut">
              <a:rPr lang="hu-HU" smtClean="0"/>
              <a:pPr/>
              <a:t>2017. 05. 23.</a:t>
            </a:fld>
            <a:endParaRPr lang="hu-HU"/>
          </a:p>
        </p:txBody>
      </p:sp>
      <p:sp>
        <p:nvSpPr>
          <p:cNvPr id="11" name="Élőláb hely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273A-7A77-4119-B802-4CA214FB5263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Cím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ím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4" name="Tartalom helye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3" name="Tartalom helye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1" name="Dátum hely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5916-9394-4E75-B0CF-3ADC486B923B}" type="datetimeFigureOut">
              <a:rPr lang="hu-HU" smtClean="0"/>
              <a:pPr/>
              <a:t>2017. 05. 23.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1" name="Dia számának hely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273A-7A77-4119-B802-4CA214FB526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ím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25" name="Szöveg hely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8" name="Tartalom helye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5916-9394-4E75-B0CF-3ADC486B923B}" type="datetimeFigureOut">
              <a:rPr lang="hu-HU" smtClean="0"/>
              <a:pPr/>
              <a:t>2017. 05. 23.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A7E273A-7A77-4119-B802-4CA214FB5263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1" name="Egyenes összekötő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ím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5916-9394-4E75-B0CF-3ADC486B923B}" type="datetimeFigureOut">
              <a:rPr lang="hu-HU" smtClean="0"/>
              <a:pPr/>
              <a:t>2017. 05. 23.</a:t>
            </a:fld>
            <a:endParaRPr lang="hu-HU"/>
          </a:p>
        </p:txBody>
      </p:sp>
      <p:sp>
        <p:nvSpPr>
          <p:cNvPr id="21" name="Élőláb hely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273A-7A77-4119-B802-4CA214FB526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5916-9394-4E75-B0CF-3ADC486B923B}" type="datetimeFigureOut">
              <a:rPr lang="hu-HU" smtClean="0"/>
              <a:pPr/>
              <a:t>2017. 05. 23.</a:t>
            </a:fld>
            <a:endParaRPr lang="hu-HU"/>
          </a:p>
        </p:txBody>
      </p:sp>
      <p:sp>
        <p:nvSpPr>
          <p:cNvPr id="24" name="Élőláb hely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273A-7A77-4119-B802-4CA214FB526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gyenes összekötő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ím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6" name="Szöveg hely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4" name="Tartalom helye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5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5916-9394-4E75-B0CF-3ADC486B923B}" type="datetimeFigureOut">
              <a:rPr lang="hu-HU" smtClean="0"/>
              <a:pPr/>
              <a:t>2017. 05. 23.</a:t>
            </a:fld>
            <a:endParaRPr lang="hu-HU"/>
          </a:p>
        </p:txBody>
      </p:sp>
      <p:sp>
        <p:nvSpPr>
          <p:cNvPr id="29" name="Élőláb hely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273A-7A77-4119-B802-4CA214FB526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ép hely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5916-9394-4E75-B0CF-3ADC486B923B}" type="datetimeFigureOut">
              <a:rPr lang="hu-HU" smtClean="0"/>
              <a:pPr/>
              <a:t>2017. 05. 23.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1" name="Dia számának hely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273A-7A77-4119-B802-4CA214FB5263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7" name="Cím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6" name="Szöveg hely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zöveg helye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1" name="Dátum hely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D875916-9394-4E75-B0CF-3ADC486B923B}" type="datetimeFigureOut">
              <a:rPr lang="hu-HU" smtClean="0"/>
              <a:pPr/>
              <a:t>2017. 05. 23.</a:t>
            </a:fld>
            <a:endParaRPr lang="hu-HU"/>
          </a:p>
        </p:txBody>
      </p:sp>
      <p:sp>
        <p:nvSpPr>
          <p:cNvPr id="28" name="Élőláb hely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A7E273A-7A77-4119-B802-4CA214FB5263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Cím hely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Egyenes összekötő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gyenes összekötő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Határtalanul kirándulás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Szlovákia</a:t>
            </a:r>
          </a:p>
          <a:p>
            <a:r>
              <a:rPr lang="hu-HU" dirty="0" smtClean="0"/>
              <a:t>2017.04.26-28.</a:t>
            </a:r>
            <a:endParaRPr lang="hu-H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A volt istálló</a:t>
            </a:r>
            <a:endParaRPr lang="hu-HU" dirty="0"/>
          </a:p>
        </p:txBody>
      </p:sp>
      <p:pic>
        <p:nvPicPr>
          <p:cNvPr id="4" name="Tartalom helye 3" descr="DSCN16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Ferdinánd kapu</a:t>
            </a:r>
            <a:endParaRPr lang="hu-HU" dirty="0"/>
          </a:p>
        </p:txBody>
      </p:sp>
      <p:pic>
        <p:nvPicPr>
          <p:cNvPr id="4" name="Tartalom helye 3" descr="DSCN16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0964" y="1554163"/>
            <a:ext cx="3394472" cy="4525962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u-HU" sz="2800" dirty="0" smtClean="0"/>
              <a:t>Előadást tartanak a gyerekek Rendhagyó földrajzóra keretében 'Folyók keletkezése és élete' címmel </a:t>
            </a:r>
            <a:endParaRPr lang="hu-HU" sz="2800" dirty="0"/>
          </a:p>
        </p:txBody>
      </p:sp>
      <p:pic>
        <p:nvPicPr>
          <p:cNvPr id="4" name="Tartalom helye 3" descr="DSCN16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Komárom főterén </a:t>
            </a:r>
            <a:r>
              <a:rPr lang="hu-HU" dirty="0" err="1" smtClean="0"/>
              <a:t>klapka</a:t>
            </a:r>
            <a:r>
              <a:rPr lang="hu-HU" dirty="0" smtClean="0"/>
              <a:t> </a:t>
            </a:r>
            <a:r>
              <a:rPr lang="hu-HU" dirty="0" err="1" smtClean="0"/>
              <a:t>györgy</a:t>
            </a:r>
            <a:r>
              <a:rPr lang="hu-HU" dirty="0" smtClean="0"/>
              <a:t> emlékmű koszorúzása</a:t>
            </a:r>
            <a:endParaRPr lang="hu-HU" dirty="0"/>
          </a:p>
        </p:txBody>
      </p:sp>
      <p:pic>
        <p:nvPicPr>
          <p:cNvPr id="4" name="Tartalom helye 3" descr="DSCN16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2017.04.26. délutáni program:</a:t>
            </a:r>
            <a:br>
              <a:rPr lang="hu-HU" dirty="0" smtClean="0"/>
            </a:br>
            <a:r>
              <a:rPr lang="hu-HU" dirty="0" err="1" smtClean="0"/>
              <a:t>ógyallai</a:t>
            </a:r>
            <a:r>
              <a:rPr lang="hu-HU" dirty="0" smtClean="0"/>
              <a:t> </a:t>
            </a:r>
            <a:r>
              <a:rPr lang="hu-HU" dirty="0" err="1" smtClean="0"/>
              <a:t>konkoly-thege</a:t>
            </a:r>
            <a:r>
              <a:rPr lang="hu-HU" dirty="0" smtClean="0"/>
              <a:t> </a:t>
            </a:r>
            <a:r>
              <a:rPr lang="hu-HU" dirty="0" smtClean="0"/>
              <a:t>csillagvizsgáló</a:t>
            </a:r>
            <a:endParaRPr lang="hu-HU" dirty="0"/>
          </a:p>
        </p:txBody>
      </p:sp>
      <p:pic>
        <p:nvPicPr>
          <p:cNvPr id="4" name="Tartalom helye 3" descr="DSCN17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Előadás konkoly </a:t>
            </a:r>
            <a:r>
              <a:rPr lang="hu-HU" dirty="0" err="1" smtClean="0"/>
              <a:t>thege</a:t>
            </a:r>
            <a:r>
              <a:rPr lang="hu-HU" dirty="0" smtClean="0"/>
              <a:t> munkásságáról</a:t>
            </a:r>
            <a:endParaRPr lang="hu-HU" dirty="0"/>
          </a:p>
        </p:txBody>
      </p:sp>
      <p:pic>
        <p:nvPicPr>
          <p:cNvPr id="4" name="Tartalom helye 3" descr="DSCN17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A csillagvizsgáló múzeuma</a:t>
            </a:r>
            <a:endParaRPr lang="hu-HU" dirty="0"/>
          </a:p>
        </p:txBody>
      </p:sp>
      <p:pic>
        <p:nvPicPr>
          <p:cNvPr id="4" name="Tartalom helye 3" descr="DSCN17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0964" y="1554163"/>
            <a:ext cx="3394472" cy="452596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A távcsőbe is belenézhettünk</a:t>
            </a:r>
            <a:endParaRPr lang="hu-HU" dirty="0"/>
          </a:p>
        </p:txBody>
      </p:sp>
      <p:pic>
        <p:nvPicPr>
          <p:cNvPr id="4" name="Tartalom helye 3" descr="DSCN17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Filmet néztünk a csillagképekről  </a:t>
            </a:r>
            <a:r>
              <a:rPr lang="hu-HU" dirty="0" err="1" smtClean="0"/>
              <a:t>planetáriumnban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6" name="Tartalom helye 5" descr="DSCN17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Közös kép </a:t>
            </a:r>
            <a:r>
              <a:rPr lang="hu-HU" dirty="0" err="1" smtClean="0"/>
              <a:t>copernicus</a:t>
            </a:r>
            <a:r>
              <a:rPr lang="hu-HU" dirty="0" smtClean="0"/>
              <a:t> szobránál</a:t>
            </a:r>
            <a:endParaRPr lang="hu-HU" dirty="0"/>
          </a:p>
        </p:txBody>
      </p:sp>
      <p:pic>
        <p:nvPicPr>
          <p:cNvPr id="4" name="Tartalom helye 3" descr="DSCN173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sz="2000" b="1" dirty="0" smtClean="0"/>
              <a:t>2017. 04.26. DÉLELŐTT</a:t>
            </a:r>
            <a:r>
              <a:rPr lang="hu-HU" sz="2000" dirty="0" smtClean="0"/>
              <a:t>: Komáromi erőd, Duna és Vág folyó összefolyása </a:t>
            </a:r>
            <a:br>
              <a:rPr lang="hu-HU" sz="2000" dirty="0" smtClean="0"/>
            </a:br>
            <a:endParaRPr lang="hu-HU" sz="2000" dirty="0"/>
          </a:p>
        </p:txBody>
      </p:sp>
      <p:pic>
        <p:nvPicPr>
          <p:cNvPr id="4" name="Tartalom helye 3" descr="DSCN16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2017.04.26. este:</a:t>
            </a:r>
            <a:r>
              <a:rPr lang="hu-HU" dirty="0" err="1" smtClean="0"/>
              <a:t>Gúta</a:t>
            </a:r>
            <a:r>
              <a:rPr lang="hu-HU" dirty="0" smtClean="0"/>
              <a:t>, Deáki, a Kis-Duna régi medre: reformkori hajómalom, fahíd</a:t>
            </a:r>
            <a:br>
              <a:rPr lang="hu-HU" dirty="0" smtClean="0"/>
            </a:br>
            <a:endParaRPr lang="hu-HU" dirty="0"/>
          </a:p>
        </p:txBody>
      </p:sp>
      <p:pic>
        <p:nvPicPr>
          <p:cNvPr id="4" name="Tartalom helye 3" descr="DSCN17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Reformkori hajómalom</a:t>
            </a:r>
            <a:endParaRPr lang="hu-HU" dirty="0"/>
          </a:p>
        </p:txBody>
      </p:sp>
      <p:pic>
        <p:nvPicPr>
          <p:cNvPr id="4" name="Tartalom helye 3" descr="DSCN17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Hajómalom hídja</a:t>
            </a:r>
            <a:endParaRPr lang="hu-HU" dirty="0"/>
          </a:p>
        </p:txBody>
      </p:sp>
      <p:pic>
        <p:nvPicPr>
          <p:cNvPr id="4" name="Tartalom helye 3" descr="DSCN17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Hajómalom belülről a malommal</a:t>
            </a:r>
            <a:endParaRPr lang="hu-HU" dirty="0"/>
          </a:p>
        </p:txBody>
      </p:sp>
      <p:pic>
        <p:nvPicPr>
          <p:cNvPr id="4" name="Tartalom helye 3" descr="DSCN17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0964" y="1554163"/>
            <a:ext cx="3394472" cy="4525962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A malom lapátkerekei</a:t>
            </a:r>
            <a:endParaRPr lang="hu-HU" dirty="0"/>
          </a:p>
        </p:txBody>
      </p:sp>
      <p:pic>
        <p:nvPicPr>
          <p:cNvPr id="4" name="Tartalom helye 3" descr="DSCN17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 a hajómalom udvara</a:t>
            </a:r>
            <a:endParaRPr lang="hu-HU" dirty="0"/>
          </a:p>
        </p:txBody>
      </p:sp>
      <p:pic>
        <p:nvPicPr>
          <p:cNvPr id="4" name="Tartalom helye 3" descr="DSCN17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Kiselőadás a természet adta erőforrások kiaknázásáról</a:t>
            </a:r>
            <a:endParaRPr lang="hu-HU" dirty="0"/>
          </a:p>
        </p:txBody>
      </p:sp>
      <p:pic>
        <p:nvPicPr>
          <p:cNvPr id="4" name="Tartalom helye 3" descr="DSCN17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u-HU" sz="2800" dirty="0" smtClean="0"/>
              <a:t>Rendhagyó biológiai óra a botanikus kert élővilága - klíma és növényvilág hatásáról</a:t>
            </a:r>
            <a:endParaRPr lang="hu-HU" sz="2800" dirty="0"/>
          </a:p>
        </p:txBody>
      </p:sp>
      <p:pic>
        <p:nvPicPr>
          <p:cNvPr id="4" name="Tartalom helye 3" descr="DSCN179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Deáki – megérkezés a szállásra, vacsora</a:t>
            </a:r>
            <a:endParaRPr lang="hu-HU" dirty="0"/>
          </a:p>
        </p:txBody>
      </p:sp>
      <p:pic>
        <p:nvPicPr>
          <p:cNvPr id="4" name="Tartalom helye 3" descr="DSCN17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2017.04.27. délelőtt: </a:t>
            </a:r>
            <a:r>
              <a:rPr lang="hu-HU" dirty="0" err="1" smtClean="0"/>
              <a:t>kistapolcsány-</a:t>
            </a:r>
            <a:r>
              <a:rPr lang="hu-HU" dirty="0" smtClean="0"/>
              <a:t> vadaskert, kastély</a:t>
            </a:r>
            <a:endParaRPr lang="hu-HU" dirty="0"/>
          </a:p>
        </p:txBody>
      </p:sp>
      <p:pic>
        <p:nvPicPr>
          <p:cNvPr id="4" name="Tartalom helye 3" descr="DSCN18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Az erőd bejárata</a:t>
            </a:r>
            <a:endParaRPr lang="hu-HU" dirty="0"/>
          </a:p>
        </p:txBody>
      </p:sp>
      <p:pic>
        <p:nvPicPr>
          <p:cNvPr id="4" name="Tartalom helye 3" descr="DSCN16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vadaskert</a:t>
            </a:r>
            <a:endParaRPr lang="hu-HU" dirty="0"/>
          </a:p>
        </p:txBody>
      </p:sp>
      <p:pic>
        <p:nvPicPr>
          <p:cNvPr id="4" name="Tartalom helye 3" descr="DSCN18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Vadaskert- rendhagyó rajzóra:barlangrajzok készítése</a:t>
            </a:r>
            <a:endParaRPr lang="hu-HU" dirty="0"/>
          </a:p>
        </p:txBody>
      </p:sp>
      <p:pic>
        <p:nvPicPr>
          <p:cNvPr id="4" name="Tartalom helye 3" descr="DSCN18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 smtClean="0"/>
              <a:t>Kistapolcsácsi</a:t>
            </a:r>
            <a:r>
              <a:rPr lang="hu-HU" dirty="0" smtClean="0"/>
              <a:t> kastély</a:t>
            </a:r>
            <a:endParaRPr lang="hu-HU" dirty="0"/>
          </a:p>
        </p:txBody>
      </p:sp>
      <p:pic>
        <p:nvPicPr>
          <p:cNvPr id="4" name="Tartalom helye 3" descr="DSCN18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 descr="DSCN18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410744"/>
            <a:ext cx="7463923" cy="5597943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DSCN18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428604"/>
            <a:ext cx="7799439" cy="584958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2017.04.27.Délután : nyitrai várnegyed</a:t>
            </a:r>
            <a:endParaRPr lang="hu-HU" dirty="0"/>
          </a:p>
        </p:txBody>
      </p:sp>
      <p:pic>
        <p:nvPicPr>
          <p:cNvPr id="5" name="Tartalom helye 4" descr="DSCN1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Nyitra, Szent </a:t>
            </a:r>
            <a:r>
              <a:rPr lang="hu-HU" dirty="0" err="1" smtClean="0"/>
              <a:t>Emerám</a:t>
            </a:r>
            <a:r>
              <a:rPr lang="hu-HU" dirty="0" smtClean="0"/>
              <a:t> - székesegyház</a:t>
            </a:r>
            <a:endParaRPr lang="hu-HU" dirty="0"/>
          </a:p>
        </p:txBody>
      </p:sp>
      <p:pic>
        <p:nvPicPr>
          <p:cNvPr id="4" name="Tartalom helye 3" descr="DSCN18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0964" y="1554163"/>
            <a:ext cx="3394472" cy="4525962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Nyitrai idegenvezetés</a:t>
            </a:r>
            <a:endParaRPr lang="hu-HU" dirty="0"/>
          </a:p>
        </p:txBody>
      </p:sp>
      <p:pic>
        <p:nvPicPr>
          <p:cNvPr id="4" name="Tartalom helye 3" descr="DSCN19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Szent </a:t>
            </a:r>
            <a:r>
              <a:rPr lang="hu-HU" dirty="0" err="1" smtClean="0"/>
              <a:t>emerám</a:t>
            </a:r>
            <a:r>
              <a:rPr lang="hu-HU" dirty="0" smtClean="0"/>
              <a:t> - székesegyház</a:t>
            </a:r>
            <a:endParaRPr lang="hu-HU" dirty="0"/>
          </a:p>
        </p:txBody>
      </p:sp>
      <p:pic>
        <p:nvPicPr>
          <p:cNvPr id="4" name="Tartalom helye 3" descr="DSCN19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Szent </a:t>
            </a:r>
            <a:r>
              <a:rPr lang="hu-HU" dirty="0" err="1" smtClean="0"/>
              <a:t>emerám</a:t>
            </a:r>
            <a:r>
              <a:rPr lang="hu-HU" dirty="0" smtClean="0"/>
              <a:t> - székesegyház altemploma</a:t>
            </a:r>
            <a:endParaRPr lang="hu-HU" dirty="0"/>
          </a:p>
        </p:txBody>
      </p:sp>
      <p:pic>
        <p:nvPicPr>
          <p:cNvPr id="4" name="Tartalom helye 3" descr="DSCN19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Az erőd bejárat kívülről</a:t>
            </a:r>
            <a:endParaRPr lang="hu-HU" dirty="0"/>
          </a:p>
        </p:txBody>
      </p:sp>
      <p:pic>
        <p:nvPicPr>
          <p:cNvPr id="4" name="Tartalom helye 3" descr="DSCN16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altemplom</a:t>
            </a:r>
            <a:endParaRPr lang="hu-HU" dirty="0"/>
          </a:p>
        </p:txBody>
      </p:sp>
      <p:pic>
        <p:nvPicPr>
          <p:cNvPr id="4" name="Tartalom helye 3" descr="DSCN19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0964" y="1554163"/>
            <a:ext cx="3394472" cy="4525962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u-HU" sz="2800" dirty="0" smtClean="0"/>
              <a:t>Tanár-diák kiselőadás a város magyar történelméről, rendhagyó történelem óra</a:t>
            </a:r>
            <a:endParaRPr lang="hu-HU" sz="2800" dirty="0"/>
          </a:p>
        </p:txBody>
      </p:sp>
      <p:pic>
        <p:nvPicPr>
          <p:cNvPr id="4" name="Tartalom helye 3" descr="DSCN19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harmadik nap: 2017.04.28.</a:t>
            </a:r>
            <a:br>
              <a:rPr lang="hu-HU" dirty="0" smtClean="0"/>
            </a:br>
            <a:r>
              <a:rPr lang="hu-HU" dirty="0" smtClean="0"/>
              <a:t> délelőtt: </a:t>
            </a:r>
            <a:r>
              <a:rPr lang="hu-HU" dirty="0" err="1" smtClean="0"/>
              <a:t>zsigárdi</a:t>
            </a:r>
            <a:r>
              <a:rPr lang="hu-HU" dirty="0" smtClean="0"/>
              <a:t> általános iskola, kaszás </a:t>
            </a:r>
            <a:r>
              <a:rPr lang="hu-HU" dirty="0" err="1" smtClean="0"/>
              <a:t>attila</a:t>
            </a:r>
            <a:r>
              <a:rPr lang="hu-HU" dirty="0" smtClean="0"/>
              <a:t> emlékház látogatása</a:t>
            </a:r>
            <a:endParaRPr lang="hu-HU" dirty="0"/>
          </a:p>
        </p:txBody>
      </p:sp>
      <p:pic>
        <p:nvPicPr>
          <p:cNvPr id="4" name="Tartalom helye 3" descr="DSCN19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Kaszás </a:t>
            </a:r>
            <a:r>
              <a:rPr lang="hu-HU" dirty="0" err="1" smtClean="0"/>
              <a:t>attila</a:t>
            </a:r>
            <a:r>
              <a:rPr lang="hu-HU" dirty="0" smtClean="0"/>
              <a:t> emlékház</a:t>
            </a:r>
            <a:endParaRPr lang="hu-HU" dirty="0"/>
          </a:p>
        </p:txBody>
      </p:sp>
      <p:pic>
        <p:nvPicPr>
          <p:cNvPr id="4" name="Tartalom helye 3" descr="DSCN19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Kaszás </a:t>
            </a:r>
            <a:r>
              <a:rPr lang="hu-HU" dirty="0" err="1" smtClean="0"/>
              <a:t>attila</a:t>
            </a:r>
            <a:r>
              <a:rPr lang="hu-HU" dirty="0" smtClean="0"/>
              <a:t> emlékház</a:t>
            </a:r>
            <a:endParaRPr lang="hu-HU" dirty="0"/>
          </a:p>
        </p:txBody>
      </p:sp>
      <p:pic>
        <p:nvPicPr>
          <p:cNvPr id="4" name="Tartalom helye 3" descr="DSCN19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Kaszás </a:t>
            </a:r>
            <a:r>
              <a:rPr lang="hu-HU" dirty="0" err="1" smtClean="0"/>
              <a:t>attila</a:t>
            </a:r>
            <a:r>
              <a:rPr lang="hu-HU" dirty="0" smtClean="0"/>
              <a:t> emlékház koszorúzása</a:t>
            </a:r>
            <a:endParaRPr lang="hu-HU" dirty="0"/>
          </a:p>
        </p:txBody>
      </p:sp>
      <p:pic>
        <p:nvPicPr>
          <p:cNvPr id="4" name="Tartalom helye 3" descr="DSCN19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 smtClean="0"/>
              <a:t>Zsigárdi</a:t>
            </a:r>
            <a:r>
              <a:rPr lang="hu-HU" dirty="0" smtClean="0"/>
              <a:t> általános iskola</a:t>
            </a:r>
            <a:endParaRPr lang="hu-HU" dirty="0"/>
          </a:p>
        </p:txBody>
      </p:sp>
      <p:pic>
        <p:nvPicPr>
          <p:cNvPr id="4" name="Tartalom helye 3" descr="DSCN2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Egy osztályterem</a:t>
            </a:r>
            <a:endParaRPr lang="hu-HU" dirty="0"/>
          </a:p>
        </p:txBody>
      </p:sp>
      <p:pic>
        <p:nvPicPr>
          <p:cNvPr id="6" name="Tartalom helye 5" descr="DSCN2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Közös játék a tornateremben</a:t>
            </a:r>
            <a:endParaRPr lang="hu-HU" dirty="0"/>
          </a:p>
        </p:txBody>
      </p:sp>
      <p:pic>
        <p:nvPicPr>
          <p:cNvPr id="4" name="Tartalom helye 3" descr="DSCN20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Állófogadás a tornateremben</a:t>
            </a:r>
            <a:endParaRPr lang="hu-HU" dirty="0"/>
          </a:p>
        </p:txBody>
      </p:sp>
      <p:pic>
        <p:nvPicPr>
          <p:cNvPr id="4" name="Tartalom helye 3" descr="DSCN20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0964" y="1554163"/>
            <a:ext cx="3394472" cy="452596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Az erőd udvara</a:t>
            </a:r>
            <a:endParaRPr lang="hu-HU" dirty="0"/>
          </a:p>
        </p:txBody>
      </p:sp>
      <p:pic>
        <p:nvPicPr>
          <p:cNvPr id="4" name="Tartalom helye 3" descr="DSCN16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Délután: Vöröskő-vára</a:t>
            </a:r>
            <a:endParaRPr lang="hu-HU" dirty="0"/>
          </a:p>
        </p:txBody>
      </p:sp>
      <p:pic>
        <p:nvPicPr>
          <p:cNvPr id="4" name="Tartalom helye 3" descr="DSCN20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Diákok </a:t>
            </a:r>
            <a:r>
              <a:rPr lang="hu-HU" dirty="0" err="1" smtClean="0"/>
              <a:t>kislőadása</a:t>
            </a:r>
            <a:r>
              <a:rPr lang="hu-HU" dirty="0" smtClean="0"/>
              <a:t> a felvidéki főúri családok életéről</a:t>
            </a:r>
            <a:endParaRPr lang="hu-HU" dirty="0"/>
          </a:p>
        </p:txBody>
      </p:sp>
      <p:pic>
        <p:nvPicPr>
          <p:cNvPr id="4" name="Tartalom helye 3" descr="DSCN20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várudvar</a:t>
            </a:r>
            <a:endParaRPr lang="hu-HU" dirty="0"/>
          </a:p>
        </p:txBody>
      </p:sp>
      <p:pic>
        <p:nvPicPr>
          <p:cNvPr id="4" name="Tartalom helye 3" descr="DSCN20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Pozsonyi vár</a:t>
            </a:r>
            <a:endParaRPr lang="hu-HU" dirty="0"/>
          </a:p>
        </p:txBody>
      </p:sp>
      <p:pic>
        <p:nvPicPr>
          <p:cNvPr id="4" name="Tartalom helye 3" descr="DSCN20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Pozsonyi vár</a:t>
            </a:r>
            <a:endParaRPr lang="hu-HU" dirty="0"/>
          </a:p>
        </p:txBody>
      </p:sp>
      <p:pic>
        <p:nvPicPr>
          <p:cNvPr id="4" name="Tartalom helye 3" descr="DSCN20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Pozsonyi szent </a:t>
            </a:r>
            <a:r>
              <a:rPr lang="hu-HU" dirty="0" err="1" smtClean="0"/>
              <a:t>márton</a:t>
            </a:r>
            <a:r>
              <a:rPr lang="hu-HU" dirty="0" smtClean="0"/>
              <a:t> –dóm, koronázási templom</a:t>
            </a:r>
            <a:endParaRPr lang="hu-HU" dirty="0"/>
          </a:p>
        </p:txBody>
      </p:sp>
      <p:pic>
        <p:nvPicPr>
          <p:cNvPr id="4" name="Tartalom helye 3" descr="DSCN20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belülről</a:t>
            </a:r>
            <a:endParaRPr lang="hu-HU" dirty="0"/>
          </a:p>
        </p:txBody>
      </p:sp>
      <p:pic>
        <p:nvPicPr>
          <p:cNvPr id="4" name="Tartalom helye 3" descr="DSCN20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0964" y="1554163"/>
            <a:ext cx="3394472" cy="4525962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Koszorúzás a szent </a:t>
            </a:r>
            <a:r>
              <a:rPr lang="hu-HU" dirty="0" err="1" smtClean="0"/>
              <a:t>márton</a:t>
            </a:r>
            <a:r>
              <a:rPr lang="hu-HU" dirty="0" smtClean="0"/>
              <a:t> </a:t>
            </a:r>
            <a:r>
              <a:rPr lang="hu-HU" dirty="0" err="1" smtClean="0"/>
              <a:t>-dómnál</a:t>
            </a:r>
            <a:endParaRPr lang="hu-HU" dirty="0"/>
          </a:p>
        </p:txBody>
      </p:sp>
      <p:pic>
        <p:nvPicPr>
          <p:cNvPr id="4" name="Tartalom helye 3" descr="DSCN21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Belvárosi séta</a:t>
            </a:r>
            <a:endParaRPr lang="hu-HU" dirty="0"/>
          </a:p>
        </p:txBody>
      </p:sp>
      <p:pic>
        <p:nvPicPr>
          <p:cNvPr id="4" name="Tartalom helye 3" descr="DSCN2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Kék-templom</a:t>
            </a:r>
            <a:endParaRPr lang="hu-HU" dirty="0"/>
          </a:p>
        </p:txBody>
      </p:sp>
      <p:pic>
        <p:nvPicPr>
          <p:cNvPr id="4" name="Tartalom helye 3" descr="DSCN21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Az erőd udvarán a volt szovjet épületek láthatók vörösre festve</a:t>
            </a:r>
            <a:endParaRPr lang="hu-HU" dirty="0"/>
          </a:p>
        </p:txBody>
      </p:sp>
      <p:pic>
        <p:nvPicPr>
          <p:cNvPr id="4" name="Tartalom helye 3" descr="DSCN16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kék templom</a:t>
            </a:r>
            <a:endParaRPr lang="hu-HU" dirty="0"/>
          </a:p>
        </p:txBody>
      </p:sp>
      <p:pic>
        <p:nvPicPr>
          <p:cNvPr id="4" name="Tartalom helye 3" descr="DSCN21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Óváros-háza</a:t>
            </a:r>
            <a:endParaRPr lang="hu-HU" dirty="0"/>
          </a:p>
        </p:txBody>
      </p:sp>
      <p:pic>
        <p:nvPicPr>
          <p:cNvPr id="4" name="Tartalom helye 3" descr="DSCN21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 smtClean="0"/>
              <a:t>Óvárosb</a:t>
            </a:r>
            <a:r>
              <a:rPr lang="hu-HU" dirty="0" smtClean="0"/>
              <a:t> - háza a főtéren</a:t>
            </a:r>
            <a:endParaRPr lang="hu-HU" dirty="0"/>
          </a:p>
        </p:txBody>
      </p:sp>
      <p:pic>
        <p:nvPicPr>
          <p:cNvPr id="4" name="Tartalom helye 3" descr="DSCN21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Új-híd</a:t>
            </a:r>
            <a:endParaRPr lang="hu-HU" dirty="0"/>
          </a:p>
        </p:txBody>
      </p:sp>
      <p:pic>
        <p:nvPicPr>
          <p:cNvPr id="4" name="Tartalom helye 3" descr="DSCN20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Köszönjük a figyelmet!</a:t>
            </a:r>
            <a:endParaRPr lang="hu-HU" dirty="0"/>
          </a:p>
        </p:txBody>
      </p:sp>
      <p:pic>
        <p:nvPicPr>
          <p:cNvPr id="4" name="Tartalom helye 3" descr="DSCN18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Föld alatt termek</a:t>
            </a:r>
            <a:endParaRPr lang="hu-HU" dirty="0"/>
          </a:p>
        </p:txBody>
      </p:sp>
      <p:pic>
        <p:nvPicPr>
          <p:cNvPr id="4" name="Tartalom helye 3" descr="DSCN16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Savanyúságot tároló kőedények</a:t>
            </a:r>
            <a:endParaRPr lang="hu-HU" dirty="0"/>
          </a:p>
        </p:txBody>
      </p:sp>
      <p:pic>
        <p:nvPicPr>
          <p:cNvPr id="4" name="Tartalom helye 3" descr="DSCN16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A termek mostani állapota</a:t>
            </a:r>
            <a:endParaRPr lang="hu-HU" dirty="0"/>
          </a:p>
        </p:txBody>
      </p:sp>
      <p:pic>
        <p:nvPicPr>
          <p:cNvPr id="4" name="Tartalom helye 3" descr="DSCN16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úra">
  <a:themeElements>
    <a:clrScheme name="Túr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ú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ú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97</TotalTime>
  <Words>273</Words>
  <Application>Microsoft Office PowerPoint</Application>
  <PresentationFormat>Diavetítés a képernyőre (4:3 oldalarány)</PresentationFormat>
  <Paragraphs>64</Paragraphs>
  <Slides>64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64</vt:i4>
      </vt:variant>
    </vt:vector>
  </HeadingPairs>
  <TitlesOfParts>
    <vt:vector size="68" baseType="lpstr">
      <vt:lpstr>Franklin Gothic Book</vt:lpstr>
      <vt:lpstr>Franklin Gothic Medium</vt:lpstr>
      <vt:lpstr>Wingdings 2</vt:lpstr>
      <vt:lpstr>Túra</vt:lpstr>
      <vt:lpstr>Határtalanul kirándulás</vt:lpstr>
      <vt:lpstr>2017. 04.26. DÉLELŐTT: Komáromi erőd, Duna és Vág folyó összefolyása  </vt:lpstr>
      <vt:lpstr>Az erőd bejárata</vt:lpstr>
      <vt:lpstr>Az erőd bejárat kívülről</vt:lpstr>
      <vt:lpstr>Az erőd udvara</vt:lpstr>
      <vt:lpstr>Az erőd udvarán a volt szovjet épületek láthatók vörösre festve</vt:lpstr>
      <vt:lpstr>Föld alatt termek</vt:lpstr>
      <vt:lpstr>Savanyúságot tároló kőedények</vt:lpstr>
      <vt:lpstr>A termek mostani állapota</vt:lpstr>
      <vt:lpstr>A volt istálló</vt:lpstr>
      <vt:lpstr>Ferdinánd kapu</vt:lpstr>
      <vt:lpstr>Előadást tartanak a gyerekek Rendhagyó földrajzóra keretében 'Folyók keletkezése és élete' címmel </vt:lpstr>
      <vt:lpstr>Komárom főterén klapka györgy emlékmű koszorúzása</vt:lpstr>
      <vt:lpstr>2017.04.26. délutáni program: ógyallai konkoly-thege csillagvizsgáló</vt:lpstr>
      <vt:lpstr>Előadás konkoly thege munkásságáról</vt:lpstr>
      <vt:lpstr>A csillagvizsgáló múzeuma</vt:lpstr>
      <vt:lpstr>A távcsőbe is belenézhettünk</vt:lpstr>
      <vt:lpstr>Filmet néztünk a csillagképekről  planetáriumnban </vt:lpstr>
      <vt:lpstr>Közös kép copernicus szobránál</vt:lpstr>
      <vt:lpstr>2017.04.26. este:Gúta, Deáki, a Kis-Duna régi medre: reformkori hajómalom, fahíd </vt:lpstr>
      <vt:lpstr>Reformkori hajómalom</vt:lpstr>
      <vt:lpstr>Hajómalom hídja</vt:lpstr>
      <vt:lpstr>Hajómalom belülről a malommal</vt:lpstr>
      <vt:lpstr>A malom lapátkerekei</vt:lpstr>
      <vt:lpstr> a hajómalom udvara</vt:lpstr>
      <vt:lpstr>Kiselőadás a természet adta erőforrások kiaknázásáról</vt:lpstr>
      <vt:lpstr>Rendhagyó biológiai óra a botanikus kert élővilága - klíma és növényvilág hatásáról</vt:lpstr>
      <vt:lpstr>Deáki – megérkezés a szállásra, vacsora</vt:lpstr>
      <vt:lpstr>2017.04.27. délelőtt: kistapolcsány- vadaskert, kastély</vt:lpstr>
      <vt:lpstr>vadaskert</vt:lpstr>
      <vt:lpstr>Vadaskert- rendhagyó rajzóra:barlangrajzok készítése</vt:lpstr>
      <vt:lpstr>Kistapolcsácsi kastély</vt:lpstr>
      <vt:lpstr>PowerPoint bemutató</vt:lpstr>
      <vt:lpstr>PowerPoint bemutató</vt:lpstr>
      <vt:lpstr>2017.04.27.Délután : nyitrai várnegyed</vt:lpstr>
      <vt:lpstr>Nyitra, Szent Emerám - székesegyház</vt:lpstr>
      <vt:lpstr>Nyitrai idegenvezetés</vt:lpstr>
      <vt:lpstr>Szent emerám - székesegyház</vt:lpstr>
      <vt:lpstr>Szent emerám - székesegyház altemploma</vt:lpstr>
      <vt:lpstr>altemplom</vt:lpstr>
      <vt:lpstr>Tanár-diák kiselőadás a város magyar történelméről, rendhagyó történelem óra</vt:lpstr>
      <vt:lpstr>harmadik nap: 2017.04.28.  délelőtt: zsigárdi általános iskola, kaszás attila emlékház látogatása</vt:lpstr>
      <vt:lpstr>Kaszás attila emlékház</vt:lpstr>
      <vt:lpstr>Kaszás attila emlékház</vt:lpstr>
      <vt:lpstr>Kaszás attila emlékház koszorúzása</vt:lpstr>
      <vt:lpstr>Zsigárdi általános iskola</vt:lpstr>
      <vt:lpstr>Egy osztályterem</vt:lpstr>
      <vt:lpstr>Közös játék a tornateremben</vt:lpstr>
      <vt:lpstr>Állófogadás a tornateremben</vt:lpstr>
      <vt:lpstr>Délután: Vöröskő-vára</vt:lpstr>
      <vt:lpstr>Diákok kislőadása a felvidéki főúri családok életéről</vt:lpstr>
      <vt:lpstr>várudvar</vt:lpstr>
      <vt:lpstr>Pozsonyi vár</vt:lpstr>
      <vt:lpstr>Pozsonyi vár</vt:lpstr>
      <vt:lpstr>Pozsonyi szent márton –dóm, koronázási templom</vt:lpstr>
      <vt:lpstr>belülről</vt:lpstr>
      <vt:lpstr>Koszorúzás a szent márton -dómnál</vt:lpstr>
      <vt:lpstr>Belvárosi séta</vt:lpstr>
      <vt:lpstr>Kék-templom</vt:lpstr>
      <vt:lpstr>kék templom</vt:lpstr>
      <vt:lpstr>Óváros-háza</vt:lpstr>
      <vt:lpstr>Óvárosb - háza a főtéren</vt:lpstr>
      <vt:lpstr>Új-híd</vt:lpstr>
      <vt:lpstr>Köszönjük a figyelmet!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Határtalanul kirándulás</dc:title>
  <dc:creator>Tanár</dc:creator>
  <cp:lastModifiedBy>Bendo Timea</cp:lastModifiedBy>
  <cp:revision>14</cp:revision>
  <dcterms:created xsi:type="dcterms:W3CDTF">2017-05-22T10:24:28Z</dcterms:created>
  <dcterms:modified xsi:type="dcterms:W3CDTF">2017-05-23T15:57:33Z</dcterms:modified>
</cp:coreProperties>
</file>